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293" r:id="rId31"/>
    <p:sldId id="294" r:id="rId32"/>
    <p:sldId id="295" r:id="rId33"/>
    <p:sldId id="296" r:id="rId34"/>
    <p:sldId id="298" r:id="rId35"/>
    <p:sldId id="300" r:id="rId36"/>
    <p:sldId id="302" r:id="rId37"/>
    <p:sldId id="303" r:id="rId38"/>
    <p:sldId id="304" r:id="rId39"/>
    <p:sldId id="305" r:id="rId40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82449"/>
  </p:normalViewPr>
  <p:slideViewPr>
    <p:cSldViewPr snapToGrid="0" snapToObjects="1">
      <p:cViewPr>
        <p:scale>
          <a:sx n="267" d="100"/>
          <a:sy n="267" d="100"/>
        </p:scale>
        <p:origin x="1008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C062C-C13B-7B4B-A6CE-27D52FF25E7C}" type="datetimeFigureOut">
              <a:rPr lang="en-CN" smtClean="0"/>
              <a:t>2023/6/29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D8F99-B39B-B94F-A6B9-A03131FD841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156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因为每个方法的时间成本都很大</a:t>
            </a:r>
            <a:r>
              <a:rPr lang="zh-CN" altLang="en-US" dirty="0"/>
              <a:t>，所以我们需要知道：</a:t>
            </a:r>
            <a:r>
              <a:rPr lang="en-CN" dirty="0"/>
              <a:t>怎样才能知道哪些方法值得去尝试</a:t>
            </a:r>
            <a:r>
              <a:rPr lang="zh-CN" altLang="en-US" dirty="0"/>
              <a:t>，哪些方法可以放心的丢掉？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2280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不能在没有任何检测标准的情况下进行长时间的试验</a:t>
            </a:r>
            <a:r>
              <a:rPr lang="zh-CN" altLang="en-US" dirty="0"/>
              <a:t>，这样很容易浪费时间。</a:t>
            </a:r>
            <a:endParaRPr lang="en-US" altLang="zh-CN" dirty="0"/>
          </a:p>
          <a:p>
            <a:r>
              <a:rPr lang="zh-CN" altLang="en-US" dirty="0"/>
              <a:t>要有</a:t>
            </a:r>
            <a:r>
              <a:rPr lang="en-US" altLang="zh-CN" dirty="0"/>
              <a:t>metric</a:t>
            </a:r>
            <a:r>
              <a:rPr lang="zh-CN" altLang="en-US" dirty="0"/>
              <a:t>和</a:t>
            </a:r>
            <a:r>
              <a:rPr lang="en-US" altLang="zh-CN" dirty="0"/>
              <a:t>dev/test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来检验算法效果。在算法效果一个迭代不是非常长时间的情况下，机动地改变</a:t>
            </a:r>
            <a:r>
              <a:rPr lang="en-US" altLang="zh-CN" dirty="0"/>
              <a:t>metric</a:t>
            </a:r>
            <a:r>
              <a:rPr lang="zh-CN" altLang="en-US" dirty="0"/>
              <a:t>和</a:t>
            </a:r>
            <a:r>
              <a:rPr lang="en-US" altLang="zh-CN" dirty="0"/>
              <a:t>dev/test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是可以的。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7274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机器学习模型的正确率模型</a:t>
            </a:r>
            <a:r>
              <a:rPr lang="zh-CN" altLang="en-US" dirty="0"/>
              <a:t>、人类正确率和理论上的正确率上限（</a:t>
            </a:r>
            <a:r>
              <a:rPr lang="en-US" altLang="zh-CN" dirty="0"/>
              <a:t>Bayes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）（除非过度拟合可以超过这个上限）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5796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只要机器学习的正确率低于人类的水平</a:t>
            </a:r>
            <a:r>
              <a:rPr lang="zh-CN" altLang="en-US" dirty="0"/>
              <a:t>，就可以通过下面的几种方法来提高机器学习的水平。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793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根据人类的水平</a:t>
            </a:r>
            <a:r>
              <a:rPr lang="zh-CN" altLang="en-US" dirty="0"/>
              <a:t>，确定下一步是降低</a:t>
            </a:r>
            <a:r>
              <a:rPr lang="en-US" altLang="zh-CN" dirty="0"/>
              <a:t>bias</a:t>
            </a:r>
            <a:r>
              <a:rPr lang="zh-CN" altLang="en-US" dirty="0"/>
              <a:t>，还是降低</a:t>
            </a:r>
            <a:r>
              <a:rPr lang="en-US" altLang="zh-CN" dirty="0"/>
              <a:t>variance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6764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对于这个case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如果想把</a:t>
            </a:r>
            <a:r>
              <a:rPr lang="en-US" altLang="zh-CN" dirty="0"/>
              <a:t>human-level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作为</a:t>
            </a:r>
            <a:r>
              <a:rPr lang="en-US" altLang="zh-CN" dirty="0"/>
              <a:t>Bayes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的一个替代，那要选取</a:t>
            </a:r>
            <a:r>
              <a:rPr lang="en-US" altLang="zh-CN" dirty="0"/>
              <a:t>0.5%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如果只是想让训练的系统超过一半的医生水平</a:t>
            </a:r>
            <a:r>
              <a:rPr lang="zh-CN" altLang="en-US" dirty="0"/>
              <a:t>，</a:t>
            </a:r>
            <a:r>
              <a:rPr lang="en-US" altLang="zh-CN" dirty="0"/>
              <a:t>human-level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可以选择</a:t>
            </a:r>
            <a:r>
              <a:rPr lang="en-US" altLang="zh-CN" dirty="0"/>
              <a:t>1%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982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在有些领域</a:t>
            </a:r>
            <a:r>
              <a:rPr lang="zh-CN" altLang="en-US" dirty="0"/>
              <a:t>（左边）</a:t>
            </a:r>
            <a:r>
              <a:rPr lang="en-CN" dirty="0"/>
              <a:t>传统机器学习已经超越人类水平</a:t>
            </a:r>
            <a:r>
              <a:rPr lang="zh-CN" altLang="en-US" dirty="0"/>
              <a:t>。这些领域有个共同特点：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 err="1"/>
              <a:t>structual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进行训练。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这些领域都不是</a:t>
            </a:r>
            <a:r>
              <a:rPr lang="en-US" altLang="zh-CN" dirty="0" err="1"/>
              <a:t>natual</a:t>
            </a:r>
            <a:r>
              <a:rPr lang="zh-CN" altLang="en-US" dirty="0"/>
              <a:t> </a:t>
            </a:r>
            <a:r>
              <a:rPr lang="en-US" altLang="zh-CN" dirty="0"/>
              <a:t>perceptional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在语音识别、图像、语言等领域，传统机器学习很难超越人类水平，但是只要有足够多的数据，深度学习是可以做的比人类好的。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886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正交化</a:t>
            </a:r>
            <a:r>
              <a:rPr lang="zh-CN" altLang="en-US" dirty="0"/>
              <a:t>：</a:t>
            </a:r>
            <a:r>
              <a:rPr lang="en-CN" dirty="0"/>
              <a:t>使你要调整的变量之间都是正交关系</a:t>
            </a:r>
            <a:r>
              <a:rPr lang="zh-CN" altLang="en-US" dirty="0"/>
              <a:t>，不相互影响。否则就很难将整个系统调整到我们希望的状态。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012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对于出现的问题</a:t>
            </a:r>
            <a:r>
              <a:rPr lang="zh-CN" altLang="en-US" dirty="0"/>
              <a:t>（左边），我们可以用右边的方法去调整（右边蓝色）。但是一般不用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stopping</a:t>
            </a:r>
            <a:r>
              <a:rPr lang="zh-CN" altLang="en-US" dirty="0"/>
              <a:t>的方法，因为这个方法同时影响两个结果，不是一个正交的调试方法。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7877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Dev set和Test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要有相同的分布。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79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759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Dev/Test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是目标设置，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是如何达到这个目标。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413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当数据量很大的时候</a:t>
            </a:r>
            <a:r>
              <a:rPr lang="zh-CN" altLang="en-US" dirty="0"/>
              <a:t>，不一定采用三七开的方法生成</a:t>
            </a:r>
            <a:r>
              <a:rPr lang="zh-CN" altLang="en-CN" dirty="0"/>
              <a:t>训练集和测试集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307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有些时候可以没有测试集</a:t>
            </a:r>
            <a:r>
              <a:rPr lang="zh-CN" altLang="en-US" dirty="0"/>
              <a:t>。传统意义上的测试集，其实做的是我们这里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的事情。</a:t>
            </a:r>
            <a:endParaRPr lang="en-US" altLang="zh-CN" dirty="0"/>
          </a:p>
          <a:p>
            <a:r>
              <a:rPr lang="zh-CN" altLang="en-US" dirty="0"/>
              <a:t>问题：有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的时候，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做什么事情？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2680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修改metric过滤色情图片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D8F99-B39B-B94F-A6B9-A03131FD8418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833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1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4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5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5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5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5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6 slid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6 slid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6 slid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6 slid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7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1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7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7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7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8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8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8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9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9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9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9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2 not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0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0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0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0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1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1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2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2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2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12 supplemental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2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2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3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3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3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1L04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377</Words>
  <Application>Microsoft Macintosh PowerPoint</Application>
  <PresentationFormat>Custom</PresentationFormat>
  <Paragraphs>37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16</cp:revision>
  <dcterms:created xsi:type="dcterms:W3CDTF">2013-01-27T09:14:16Z</dcterms:created>
  <dcterms:modified xsi:type="dcterms:W3CDTF">2023-06-30T09:28:41Z</dcterms:modified>
  <cp:category/>
</cp:coreProperties>
</file>